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38" r:id="rId3"/>
    <p:sldId id="439" r:id="rId4"/>
    <p:sldId id="441" r:id="rId5"/>
    <p:sldId id="440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33FF"/>
    <a:srgbClr val="FF0066"/>
    <a:srgbClr val="FF7C80"/>
    <a:srgbClr val="0000CC"/>
    <a:srgbClr val="EDF6F7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HÙNG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92525" y="4343401"/>
            <a:ext cx="12503794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T69. TỪ CHỈ ĐẶC ĐIỂM. CÂU KHIẾN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096000"/>
            <a:ext cx="4334745" cy="21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61319" y="587276"/>
            <a:ext cx="13813884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Tìm từ chỉ đặc điểm có trong đoạn thơ dưới 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61319" y="2120298"/>
            <a:ext cx="6830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Có một giờ Văn như thế</a:t>
            </a: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Lớp em im phắc lặng nghe</a:t>
            </a: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vắng nhà ngày bão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 giảng miệt mài say mê.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9319" y="6553200"/>
            <a:ext cx="14545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 thích từ (đảm đang tảo tần là: thường nói về người phụ nữ làm lụng vất vả chăm lo cho gia đình )</a:t>
            </a: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Vụng về : vụng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(nghĩa trong bài: không thạo, không quen làm ....).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2719" y="5486400"/>
            <a:ext cx="8724900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dịu dàng, đảm đang, tần tảo, vụng về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57319" y="2120298"/>
            <a:ext cx="76451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cũng nghĩ đến mẹ mình 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Dịu dàng, đảm đang, tần tảo</a:t>
            </a: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cũng thương thương bố mình</a:t>
            </a: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Vụng về chăm con ngày bão.</a:t>
            </a: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(Nguyễn Thị Mai)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89919" y="609600"/>
            <a:ext cx="13585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Ghép mỗi câu sau với kiểu câu thích hợp</a:t>
            </a:r>
            <a:endParaRPr lang="vi-VN" sz="3600" b="1" dirty="0">
              <a:solidFill>
                <a:srgbClr val="3333FF"/>
              </a:solidFill>
              <a:latin typeface="Times New Roman"/>
              <a:ea typeface="Times New Roman"/>
            </a:endParaRPr>
          </a:p>
        </p:txBody>
      </p:sp>
      <p:pic>
        <p:nvPicPr>
          <p:cNvPr id="32" name="Picture 31"/>
          <p:cNvPicPr/>
          <p:nvPr/>
        </p:nvPicPr>
        <p:blipFill rotWithShape="1">
          <a:blip r:embed="rId2"/>
          <a:srcRect l="33818" t="55783" r="32771" b="31446"/>
          <a:stretch/>
        </p:blipFill>
        <p:spPr bwMode="auto">
          <a:xfrm>
            <a:off x="633017" y="4572000"/>
            <a:ext cx="15201502" cy="3316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2042319" y="1255931"/>
            <a:ext cx="13172360" cy="2401669"/>
          </a:xfrm>
        </p:spPr>
        <p:txBody>
          <a:bodyPr/>
          <a:lstStyle/>
          <a:p>
            <a:pPr algn="l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xóa dòng 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ăn không ngon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đi chị!</a:t>
            </a:r>
            <a:b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A, bố rất đẹp trai nữa ạ!</a:t>
            </a:r>
            <a:b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cắm cúi viết thêm vào tấm thiệp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ubtitle 32"/>
          <p:cNvSpPr>
            <a:spLocks noGrp="1"/>
          </p:cNvSpPr>
          <p:nvPr>
            <p:ph type="subTitle" idx="1"/>
          </p:nvPr>
        </p:nvSpPr>
        <p:spPr>
          <a:xfrm>
            <a:off x="3032919" y="3810000"/>
            <a:ext cx="10134600" cy="914400"/>
          </a:xfrm>
        </p:spPr>
        <p:txBody>
          <a:bodyPr/>
          <a:lstStyle/>
          <a:p>
            <a:pPr algn="l"/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Câu kể                 câu cảm                Câu khiến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89919" y="609600"/>
            <a:ext cx="13585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3333FF"/>
                </a:solidFill>
                <a:latin typeface="Times New Roman"/>
                <a:ea typeface="Times New Roman"/>
              </a:rPr>
              <a:t>Nêu dấu hiệu nhận biết câu khiến</a:t>
            </a:r>
            <a:r>
              <a:rPr lang="vi-VN" sz="3800" b="1" dirty="0">
                <a:solidFill>
                  <a:srgbClr val="3333FF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27919" y="1600200"/>
            <a:ext cx="14401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hân tích câu khiến: Chị xóa dòng </a:t>
            </a:r>
            <a:r>
              <a:rPr lang="en-US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ăn không ngon</a:t>
            </a:r>
            <a:r>
              <a:rPr lang="en-US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đi chị!</a:t>
            </a:r>
            <a:endParaRPr lang="en-US" sz="3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87235" y="4909028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 câu có từ đi, cuối câu có dấu chấm tham ( ! ), câu dùng để nêu yêu cầu, đề nghị, m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 muốn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515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27918" y="304800"/>
            <a:ext cx="14782800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Sử dụng các từ </a:t>
            </a:r>
            <a:r>
              <a:rPr lang="nl-NL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hãy, đứng, chớ, đi, thôi, nào, nhé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để đặt câu khiến trong mỗi tình huống dưới 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36444"/>
              </p:ext>
            </p:extLst>
          </p:nvPr>
        </p:nvGraphicFramePr>
        <p:xfrm>
          <a:off x="904270" y="2743201"/>
          <a:ext cx="14782800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486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hỏi 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trả lời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165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vi-VN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Muốn các em nhỏ trật tự để xem phim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7525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vi-VN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Muốn bố mẹ cho về thăm quê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1823">
                <a:tc>
                  <a:txBody>
                    <a:bodyPr/>
                    <a:lstStyle/>
                    <a:p>
                      <a:pPr algn="just"/>
                      <a:r>
                        <a:rPr lang="en-US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vi-VN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Muốn bố mua cho cuốn truyện mình thích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290718" y="3657600"/>
            <a:ext cx="7144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Phim đang chiếu, các em hãy trật tự nào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8290717" y="4572000"/>
            <a:ext cx="57965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ơi, mẹ cho con về thăm quê đi!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90716" y="5867400"/>
            <a:ext cx="7332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Bố mua cho con cuốn Truyện cổ tích Việt Nam bố nhé!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098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9669</TotalTime>
  <Words>394</Words>
  <Application>Microsoft Office PowerPoint</Application>
  <PresentationFormat>Custom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- Chị xóa dòng “Nấu ăn không ngon” đi chị! - A, bố rất đẹp trai nữa ạ! - Chị cắm cúi viết thêm vào tấm thiệp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Vũ Thị Diễm</cp:lastModifiedBy>
  <cp:revision>1076</cp:revision>
  <dcterms:created xsi:type="dcterms:W3CDTF">2008-09-09T22:52:10Z</dcterms:created>
  <dcterms:modified xsi:type="dcterms:W3CDTF">2024-11-11T08:24:56Z</dcterms:modified>
</cp:coreProperties>
</file>